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耶穌叫咱人</a:t>
            </a:r>
            <a:endParaRPr lang="en-US" altLang="zh-TW" sz="6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Bids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Us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Shine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耶穌叫咱人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so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各處當做燈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bids us shine,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for all around;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476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人有罪惡憂悶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  u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ok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bun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很多心無明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sim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Many kinds of darkness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world are found.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296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看世間都黑暗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 o- am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宛親像黑墨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Sin, and want, and sorrow;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we must shine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646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咱當照他光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Lan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一人一隅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chit-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 in your small corner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 in mine.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410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耶穌叫咱人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so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做真光的燈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bids us shine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a pure clear light,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親像一枝燭火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夜間照光明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a little candle,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Burning in the night.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這世間是黑暗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se-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 am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宛親像黑墨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this world of darkness,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let us shine,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咱當照他光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Lan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一人一隅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chit-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 in your small corner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 in mine.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耶穌叫咱人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so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歸榮光給祂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ho  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bids us shine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First of all for Him;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95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咱的光不明顯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祂就不歡喜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Well He sees and knows it,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our light grows dim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98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祂俯下看世間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a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暗親像黑墨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looks down from heaven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see us shine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571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咱當照他光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一人一隅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chit-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 in your small corner</a:t>
            </a: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 in mine.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113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301</TotalTime>
  <Words>444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57</cp:revision>
  <dcterms:created xsi:type="dcterms:W3CDTF">2018-01-05T06:11:53Z</dcterms:created>
  <dcterms:modified xsi:type="dcterms:W3CDTF">2018-06-22T08:42:02Z</dcterms:modified>
</cp:coreProperties>
</file>